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4995" autoAdjust="0"/>
    <p:restoredTop sz="94660"/>
  </p:normalViewPr>
  <p:slideViewPr>
    <p:cSldViewPr snapToGrid="0">
      <p:cViewPr varScale="1">
        <p:scale>
          <a:sx n="64" d="100"/>
          <a:sy n="64" d="100"/>
        </p:scale>
        <p:origin x="1104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D7F868B-DCE4-8872-0D38-2F947997DC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A6520CBD-0FA9-50A3-36BF-97CCB23EE2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5276749-C3AA-429F-9443-46D0478910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C12EB-740A-41F1-99F3-CB1D43851600}" type="datetimeFigureOut">
              <a:rPr lang="es-MX" smtClean="0"/>
              <a:t>03/11/2024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E1392E9-FE5C-D89A-2321-B409006C1A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485F26D-B4C1-3AFF-1750-9DB28C9A19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D8FD-88AC-4D44-A351-5F9A65EE9A4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792542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5D785BA-5330-D3A3-3370-730AA67173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3C1B8217-93AB-89BC-C8FD-170A82BF64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DD52AF2-804E-31C1-3096-061CEBA9C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C12EB-740A-41F1-99F3-CB1D43851600}" type="datetimeFigureOut">
              <a:rPr lang="es-MX" smtClean="0"/>
              <a:t>03/11/2024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06BB81F-52F1-79A2-4874-E935A63DEC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5FF3E0A-BABF-0850-B074-9B2636BECB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D8FD-88AC-4D44-A351-5F9A65EE9A4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955345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E6FCAB95-86E8-D064-404C-A591C6AE82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4060F1A0-3DD2-D5F5-6FA0-19F0B383B7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AEF8629-1295-A394-0353-A5D97C2EC7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C12EB-740A-41F1-99F3-CB1D43851600}" type="datetimeFigureOut">
              <a:rPr lang="es-MX" smtClean="0"/>
              <a:t>03/11/2024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3A492C8-0801-2BA7-40A9-64171C3F55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E02471A-BA85-258D-09DF-19133D9DFD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D8FD-88AC-4D44-A351-5F9A65EE9A4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730372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A237B60-3E12-927F-A4AE-B32E878DCF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1F343E1-71C6-9D34-00A3-FA339E85DB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AFA36FF-AA21-7FFD-535E-8BB320BB53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C12EB-740A-41F1-99F3-CB1D43851600}" type="datetimeFigureOut">
              <a:rPr lang="es-MX" smtClean="0"/>
              <a:t>03/11/2024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91995BA-D9C3-0C79-3D69-EDA84D09C6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EB7DF5C-1F02-FFC5-D937-E5264729CB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D8FD-88AC-4D44-A351-5F9A65EE9A4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71697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84DC1CB-0805-5CBE-F8B1-50546B9669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0349851-4EB3-5678-BC20-F96B258646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19590DA-231A-3540-9F57-BD25FCF92E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C12EB-740A-41F1-99F3-CB1D43851600}" type="datetimeFigureOut">
              <a:rPr lang="es-MX" smtClean="0"/>
              <a:t>03/11/2024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6EE068C-D91D-63A2-998F-CFF17ED799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7496188-7490-3981-CB05-830F4E0DD2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D8FD-88AC-4D44-A351-5F9A65EE9A4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08921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AA579D2-C8A5-354E-CDDA-8BF587EDC9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8C64C63-EE8A-69FE-93FB-2291EEFB2F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600166C5-C281-70D8-68C2-0C7072FEF0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B1C5C4C3-5705-A410-6598-94042D5DF3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C12EB-740A-41F1-99F3-CB1D43851600}" type="datetimeFigureOut">
              <a:rPr lang="es-MX" smtClean="0"/>
              <a:t>03/11/2024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D88656C6-51FA-CC76-24F7-F40B150CD3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EFDE6B4-2C86-3481-39D7-59D218D256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D8FD-88AC-4D44-A351-5F9A65EE9A4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770139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62C9696-2EB6-7381-0369-D19A04FBCB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12DE680-4D55-E01E-F230-F9E5BC8661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C5A1AE0B-BB97-B933-504D-8F82C03577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DD79DE24-4D00-202E-D700-5D7FC95A509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5156B37A-7526-7CFA-2260-06241B7DBB5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3399E0DD-B5E5-56FF-03A4-C4EDEFCC18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C12EB-740A-41F1-99F3-CB1D43851600}" type="datetimeFigureOut">
              <a:rPr lang="es-MX" smtClean="0"/>
              <a:t>03/11/2024</a:t>
            </a:fld>
            <a:endParaRPr lang="es-MX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FABBBB5F-FEF4-4B08-90CF-4FADDAA32A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F546D626-429C-E0B8-8E19-F048FDD794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D8FD-88AC-4D44-A351-5F9A65EE9A4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946518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333302F-40EC-13CD-C7D1-D675888594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BD7008D6-D4DA-8E27-4D1F-087483A488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C12EB-740A-41F1-99F3-CB1D43851600}" type="datetimeFigureOut">
              <a:rPr lang="es-MX" smtClean="0"/>
              <a:t>03/11/2024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4395BBF9-F705-EFB4-5215-1C6DB6BFB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34527CBA-C47A-DDB3-FBD2-7A7C701163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D8FD-88AC-4D44-A351-5F9A65EE9A4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803320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9FE59F1E-5E75-5A37-FF2F-D3E7D30226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C12EB-740A-41F1-99F3-CB1D43851600}" type="datetimeFigureOut">
              <a:rPr lang="es-MX" smtClean="0"/>
              <a:t>03/11/2024</a:t>
            </a:fld>
            <a:endParaRPr lang="es-MX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5CC26160-5BE3-6B7F-BC3E-D1C887D7C9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641508DA-C1AD-E665-9AE9-8A3A2FA6BA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D8FD-88AC-4D44-A351-5F9A65EE9A4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050741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82EDD49-33F3-7F50-0D77-C54736B92C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45F9157-E29B-5B06-B056-E1399C4E10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05BC3AEE-918E-4C01-72A2-3D11D8A990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07FD83C-17FA-0124-1E35-A50434C4AA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C12EB-740A-41F1-99F3-CB1D43851600}" type="datetimeFigureOut">
              <a:rPr lang="es-MX" smtClean="0"/>
              <a:t>03/11/2024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618DB1F-E82B-AF92-FDC4-0E28F18FD1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FEEAD183-0C3F-E8B6-A28A-0570A0A663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D8FD-88AC-4D44-A351-5F9A65EE9A4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273070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17FE83F-8DC1-EA9B-AAFD-BB70BF4AC8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31CB11A4-9FE6-4E38-793A-C8778F5D2C0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ECAC3FFD-2E3A-2DF5-8E40-D6661E5B79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BD9A3080-8A76-E92D-7C26-9EE113928F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C12EB-740A-41F1-99F3-CB1D43851600}" type="datetimeFigureOut">
              <a:rPr lang="es-MX" smtClean="0"/>
              <a:t>03/11/2024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4870C11-F990-1B7F-46D1-A87B065AB4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DDD736E-8D2A-452A-3075-F9AD9ADB5E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D8FD-88AC-4D44-A351-5F9A65EE9A4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09000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92CA23B-7244-159B-B0CB-6F78657DE0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7EDD263-D97E-17D1-F783-9DAECC240C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B70FD7B-2058-1E89-F65F-6D04C76CE5A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26C12EB-740A-41F1-99F3-CB1D43851600}" type="datetimeFigureOut">
              <a:rPr lang="es-MX" smtClean="0"/>
              <a:t>03/11/2024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BEC1273-60E5-D3B9-CE7B-1184A55A8E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1A67CDA-236B-DF92-E180-C442CE53B9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F8ED8FD-88AC-4D44-A351-5F9A65EE9A4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246982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png"/><Relationship Id="rId10" Type="http://schemas.openxmlformats.org/officeDocument/2006/relationships/image" Target="../media/image9.jpeg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41E2A64-C90A-752A-B3EC-CDD62AD0CF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68983" y="536244"/>
            <a:ext cx="9144000" cy="743570"/>
          </a:xfrm>
        </p:spPr>
        <p:txBody>
          <a:bodyPr>
            <a:noAutofit/>
          </a:bodyPr>
          <a:lstStyle/>
          <a:p>
            <a:r>
              <a:rPr lang="es-MX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TODOS LOS PROCESOS. </a:t>
            </a:r>
            <a:br>
              <a:rPr lang="es-MX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MX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Diecisiete años de investigación y  pruebas reunidas en un simple archivo.</a:t>
            </a:r>
          </a:p>
        </p:txBody>
      </p:sp>
      <p:grpSp>
        <p:nvGrpSpPr>
          <p:cNvPr id="30" name="Grupo 29">
            <a:extLst>
              <a:ext uri="{FF2B5EF4-FFF2-40B4-BE49-F238E27FC236}">
                <a16:creationId xmlns:a16="http://schemas.microsoft.com/office/drawing/2014/main" id="{E6881C0C-4028-18F6-BC15-A7E578738B16}"/>
              </a:ext>
            </a:extLst>
          </p:cNvPr>
          <p:cNvGrpSpPr/>
          <p:nvPr/>
        </p:nvGrpSpPr>
        <p:grpSpPr>
          <a:xfrm>
            <a:off x="2592069" y="1581692"/>
            <a:ext cx="8573236" cy="4740064"/>
            <a:chOff x="2592069" y="1822975"/>
            <a:chExt cx="8573236" cy="4740064"/>
          </a:xfrm>
        </p:grpSpPr>
        <p:pic>
          <p:nvPicPr>
            <p:cNvPr id="1026" name="Picture 2">
              <a:extLst>
                <a:ext uri="{FF2B5EF4-FFF2-40B4-BE49-F238E27FC236}">
                  <a16:creationId xmlns:a16="http://schemas.microsoft.com/office/drawing/2014/main" id="{624E76AF-1DE4-3B27-6101-818855E2174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82238" y="2538412"/>
              <a:ext cx="1187451" cy="8905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>
              <a:extLst>
                <a:ext uri="{FF2B5EF4-FFF2-40B4-BE49-F238E27FC236}">
                  <a16:creationId xmlns:a16="http://schemas.microsoft.com/office/drawing/2014/main" id="{EC11C75F-6DCB-4B07-2DE0-F88E7626D96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92069" y="3575368"/>
              <a:ext cx="1277620" cy="12776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0" name="Picture 6">
              <a:extLst>
                <a:ext uri="{FF2B5EF4-FFF2-40B4-BE49-F238E27FC236}">
                  <a16:creationId xmlns:a16="http://schemas.microsoft.com/office/drawing/2014/main" id="{0061C185-9C57-BCEE-5A10-1D444498443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39579" y="1910080"/>
              <a:ext cx="844982" cy="10329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2" name="Picture 8">
              <a:extLst>
                <a:ext uri="{FF2B5EF4-FFF2-40B4-BE49-F238E27FC236}">
                  <a16:creationId xmlns:a16="http://schemas.microsoft.com/office/drawing/2014/main" id="{98A9313E-D36A-C173-B354-D6A9E4B4EEA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92069" y="5025819"/>
              <a:ext cx="1598966" cy="14355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4" name="Picture 10">
              <a:extLst>
                <a:ext uri="{FF2B5EF4-FFF2-40B4-BE49-F238E27FC236}">
                  <a16:creationId xmlns:a16="http://schemas.microsoft.com/office/drawing/2014/main" id="{7F11A9DC-F303-9580-22CF-C0AC29B8D77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80303" y="5345032"/>
              <a:ext cx="1897116" cy="11404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6" name="Picture 12">
              <a:extLst>
                <a:ext uri="{FF2B5EF4-FFF2-40B4-BE49-F238E27FC236}">
                  <a16:creationId xmlns:a16="http://schemas.microsoft.com/office/drawing/2014/main" id="{AA9EC138-EAAA-A09B-5ACD-1045F60B672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53531" y="1822975"/>
              <a:ext cx="1187452" cy="11874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Imagen 4">
              <a:extLst>
                <a:ext uri="{FF2B5EF4-FFF2-40B4-BE49-F238E27FC236}">
                  <a16:creationId xmlns:a16="http://schemas.microsoft.com/office/drawing/2014/main" id="{F01AD5CD-8682-B402-A1A9-A3C604DE690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7066687" y="5345032"/>
              <a:ext cx="2163973" cy="1218007"/>
            </a:xfrm>
            <a:prstGeom prst="rect">
              <a:avLst/>
            </a:prstGeom>
          </p:spPr>
        </p:pic>
        <p:pic>
          <p:nvPicPr>
            <p:cNvPr id="1040" name="Picture 16">
              <a:extLst>
                <a:ext uri="{FF2B5EF4-FFF2-40B4-BE49-F238E27FC236}">
                  <a16:creationId xmlns:a16="http://schemas.microsoft.com/office/drawing/2014/main" id="{C1409597-A726-F9D8-59D3-CCB9B092290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30660" y="4432197"/>
              <a:ext cx="1683162" cy="8415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44" name="Picture 20">
              <a:extLst>
                <a:ext uri="{FF2B5EF4-FFF2-40B4-BE49-F238E27FC236}">
                  <a16:creationId xmlns:a16="http://schemas.microsoft.com/office/drawing/2014/main" id="{DDD3F086-BE16-0FD2-35CB-293EFA47564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30660" y="3068090"/>
              <a:ext cx="1934645" cy="101455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46" name="Picture 22">
              <a:extLst>
                <a:ext uri="{FF2B5EF4-FFF2-40B4-BE49-F238E27FC236}">
                  <a16:creationId xmlns:a16="http://schemas.microsoft.com/office/drawing/2014/main" id="{71708C32-6F7D-06BE-229D-EE40FC3A482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93553" y="1855721"/>
              <a:ext cx="1862544" cy="11175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Rectángulo: esquinas redondeadas 5">
              <a:extLst>
                <a:ext uri="{FF2B5EF4-FFF2-40B4-BE49-F238E27FC236}">
                  <a16:creationId xmlns:a16="http://schemas.microsoft.com/office/drawing/2014/main" id="{5184F608-1896-A74A-A623-371D9089A2EF}"/>
                </a:ext>
              </a:extLst>
            </p:cNvPr>
            <p:cNvSpPr/>
            <p:nvPr/>
          </p:nvSpPr>
          <p:spPr>
            <a:xfrm>
              <a:off x="5261811" y="3559509"/>
              <a:ext cx="3060502" cy="1014555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4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</a:rPr>
                <a:t>TODOS LOS PROCESOS</a:t>
              </a:r>
            </a:p>
          </p:txBody>
        </p:sp>
        <p:cxnSp>
          <p:nvCxnSpPr>
            <p:cNvPr id="8" name="Conector recto de flecha 7">
              <a:extLst>
                <a:ext uri="{FF2B5EF4-FFF2-40B4-BE49-F238E27FC236}">
                  <a16:creationId xmlns:a16="http://schemas.microsoft.com/office/drawing/2014/main" id="{C8A7CFB8-0CA9-1663-34B4-822353EB16C3}"/>
                </a:ext>
              </a:extLst>
            </p:cNvPr>
            <p:cNvCxnSpPr/>
            <p:nvPr/>
          </p:nvCxnSpPr>
          <p:spPr>
            <a:xfrm>
              <a:off x="4191035" y="4251158"/>
              <a:ext cx="893526" cy="0"/>
            </a:xfrm>
            <a:prstGeom prst="straightConnector1">
              <a:avLst/>
            </a:prstGeom>
            <a:ln w="38100"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ector recto de flecha 8">
              <a:extLst>
                <a:ext uri="{FF2B5EF4-FFF2-40B4-BE49-F238E27FC236}">
                  <a16:creationId xmlns:a16="http://schemas.microsoft.com/office/drawing/2014/main" id="{81CC23F4-90DE-C85C-72CF-5A22BEE869BE}"/>
                </a:ext>
              </a:extLst>
            </p:cNvPr>
            <p:cNvCxnSpPr>
              <a:cxnSpLocks/>
            </p:cNvCxnSpPr>
            <p:nvPr/>
          </p:nvCxnSpPr>
          <p:spPr>
            <a:xfrm>
              <a:off x="4002575" y="3503362"/>
              <a:ext cx="1102860" cy="314659"/>
            </a:xfrm>
            <a:prstGeom prst="straightConnector1">
              <a:avLst/>
            </a:prstGeom>
            <a:ln w="38100"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ector recto de flecha 9">
              <a:extLst>
                <a:ext uri="{FF2B5EF4-FFF2-40B4-BE49-F238E27FC236}">
                  <a16:creationId xmlns:a16="http://schemas.microsoft.com/office/drawing/2014/main" id="{2EFDD808-9AAE-47A1-17D9-614EFAE8F046}"/>
                </a:ext>
              </a:extLst>
            </p:cNvPr>
            <p:cNvCxnSpPr>
              <a:cxnSpLocks/>
            </p:cNvCxnSpPr>
            <p:nvPr/>
          </p:nvCxnSpPr>
          <p:spPr>
            <a:xfrm>
              <a:off x="4790198" y="2943066"/>
              <a:ext cx="583907" cy="485934"/>
            </a:xfrm>
            <a:prstGeom prst="straightConnector1">
              <a:avLst/>
            </a:prstGeom>
            <a:ln w="38100"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ector recto de flecha 10">
              <a:extLst>
                <a:ext uri="{FF2B5EF4-FFF2-40B4-BE49-F238E27FC236}">
                  <a16:creationId xmlns:a16="http://schemas.microsoft.com/office/drawing/2014/main" id="{FB16B47B-14D8-D695-B8B8-F64739FD89A4}"/>
                </a:ext>
              </a:extLst>
            </p:cNvPr>
            <p:cNvCxnSpPr>
              <a:cxnSpLocks/>
              <a:stCxn id="1040" idx="1"/>
            </p:cNvCxnSpPr>
            <p:nvPr/>
          </p:nvCxnSpPr>
          <p:spPr>
            <a:xfrm flipH="1" flipV="1">
              <a:off x="8454189" y="4574064"/>
              <a:ext cx="776471" cy="278924"/>
            </a:xfrm>
            <a:prstGeom prst="straightConnector1">
              <a:avLst/>
            </a:prstGeom>
            <a:ln w="38100"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ector recto de flecha 11">
              <a:extLst>
                <a:ext uri="{FF2B5EF4-FFF2-40B4-BE49-F238E27FC236}">
                  <a16:creationId xmlns:a16="http://schemas.microsoft.com/office/drawing/2014/main" id="{1C6A90B2-849A-1D1D-0E4C-8C606027FCE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39579" y="4708358"/>
              <a:ext cx="893526" cy="493924"/>
            </a:xfrm>
            <a:prstGeom prst="straightConnector1">
              <a:avLst/>
            </a:prstGeom>
            <a:ln w="38100"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ector recto de flecha 12">
              <a:extLst>
                <a:ext uri="{FF2B5EF4-FFF2-40B4-BE49-F238E27FC236}">
                  <a16:creationId xmlns:a16="http://schemas.microsoft.com/office/drawing/2014/main" id="{89EDC721-4F35-BEE9-69A1-254A1EEE8403}"/>
                </a:ext>
              </a:extLst>
            </p:cNvPr>
            <p:cNvCxnSpPr>
              <a:cxnSpLocks/>
            </p:cNvCxnSpPr>
            <p:nvPr/>
          </p:nvCxnSpPr>
          <p:spPr>
            <a:xfrm>
              <a:off x="6180186" y="3068090"/>
              <a:ext cx="557498" cy="360910"/>
            </a:xfrm>
            <a:prstGeom prst="straightConnector1">
              <a:avLst/>
            </a:prstGeom>
            <a:ln w="38100"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ector recto de flecha 13">
              <a:extLst>
                <a:ext uri="{FF2B5EF4-FFF2-40B4-BE49-F238E27FC236}">
                  <a16:creationId xmlns:a16="http://schemas.microsoft.com/office/drawing/2014/main" id="{2AF19E33-E8F7-B566-CF54-A6CC07B02A6E}"/>
                </a:ext>
              </a:extLst>
            </p:cNvPr>
            <p:cNvCxnSpPr>
              <a:cxnSpLocks/>
              <a:stCxn id="1044" idx="1"/>
            </p:cNvCxnSpPr>
            <p:nvPr/>
          </p:nvCxnSpPr>
          <p:spPr>
            <a:xfrm flipH="1">
              <a:off x="8454189" y="3575368"/>
              <a:ext cx="776471" cy="370990"/>
            </a:xfrm>
            <a:prstGeom prst="straightConnector1">
              <a:avLst/>
            </a:prstGeom>
            <a:ln w="38100"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ector recto de flecha 14">
              <a:extLst>
                <a:ext uri="{FF2B5EF4-FFF2-40B4-BE49-F238E27FC236}">
                  <a16:creationId xmlns:a16="http://schemas.microsoft.com/office/drawing/2014/main" id="{1A044284-D3CC-0613-39C6-46A44C54D47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081245" y="3050532"/>
              <a:ext cx="545432" cy="378468"/>
            </a:xfrm>
            <a:prstGeom prst="straightConnector1">
              <a:avLst/>
            </a:prstGeom>
            <a:ln w="38100"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ector recto de flecha 15">
              <a:extLst>
                <a:ext uri="{FF2B5EF4-FFF2-40B4-BE49-F238E27FC236}">
                  <a16:creationId xmlns:a16="http://schemas.microsoft.com/office/drawing/2014/main" id="{34EBE816-0AC3-4DE9-FEB1-003AEDA9D02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180186" y="4708358"/>
              <a:ext cx="557498" cy="609600"/>
            </a:xfrm>
            <a:prstGeom prst="straightConnector1">
              <a:avLst/>
            </a:prstGeom>
            <a:ln w="38100"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ector recto de flecha 16">
              <a:extLst>
                <a:ext uri="{FF2B5EF4-FFF2-40B4-BE49-F238E27FC236}">
                  <a16:creationId xmlns:a16="http://schemas.microsoft.com/office/drawing/2014/main" id="{05359BF1-9691-8BC1-105D-604211C6240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523747" y="4574064"/>
              <a:ext cx="557498" cy="663684"/>
            </a:xfrm>
            <a:prstGeom prst="straightConnector1">
              <a:avLst/>
            </a:prstGeom>
            <a:ln w="38100"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6110185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20</Words>
  <Application>Microsoft Office PowerPoint</Application>
  <PresentationFormat>Panorámica</PresentationFormat>
  <Paragraphs>2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Arial Black</vt:lpstr>
      <vt:lpstr>Tema de Office</vt:lpstr>
      <vt:lpstr>TODOS LOS PROCESOS.  Diecisiete años de investigación y  pruebas reunidas en un simple archivo.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6264</dc:creator>
  <cp:lastModifiedBy>Nora Martinez</cp:lastModifiedBy>
  <cp:revision>2</cp:revision>
  <dcterms:created xsi:type="dcterms:W3CDTF">2024-11-03T15:10:43Z</dcterms:created>
  <dcterms:modified xsi:type="dcterms:W3CDTF">2024-11-03T19:35:55Z</dcterms:modified>
</cp:coreProperties>
</file>